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E8A4C-0E6A-4104-829E-FF26D8335F3B}" type="datetimeFigureOut">
              <a:rPr lang="tr-TR" smtClean="0"/>
              <a:pPr/>
              <a:t>20.09.2018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E64E9-67A5-4DE7-A3C3-FDE62D12A6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E8A4C-0E6A-4104-829E-FF26D8335F3B}" type="datetimeFigureOut">
              <a:rPr lang="tr-TR" smtClean="0"/>
              <a:pPr/>
              <a:t>20.09.2018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E64E9-67A5-4DE7-A3C3-FDE62D12A6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E8A4C-0E6A-4104-829E-FF26D8335F3B}" type="datetimeFigureOut">
              <a:rPr lang="tr-TR" smtClean="0"/>
              <a:pPr/>
              <a:t>20.09.2018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E64E9-67A5-4DE7-A3C3-FDE62D12A6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E8A4C-0E6A-4104-829E-FF26D8335F3B}" type="datetimeFigureOut">
              <a:rPr lang="tr-TR" smtClean="0"/>
              <a:pPr/>
              <a:t>20.09.2018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E64E9-67A5-4DE7-A3C3-FDE62D12A6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E8A4C-0E6A-4104-829E-FF26D8335F3B}" type="datetimeFigureOut">
              <a:rPr lang="tr-TR" smtClean="0"/>
              <a:pPr/>
              <a:t>20.09.2018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E64E9-67A5-4DE7-A3C3-FDE62D12A6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E8A4C-0E6A-4104-829E-FF26D8335F3B}" type="datetimeFigureOut">
              <a:rPr lang="tr-TR" smtClean="0"/>
              <a:pPr/>
              <a:t>20.09.2018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E64E9-67A5-4DE7-A3C3-FDE62D12A6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E8A4C-0E6A-4104-829E-FF26D8335F3B}" type="datetimeFigureOut">
              <a:rPr lang="tr-TR" smtClean="0"/>
              <a:pPr/>
              <a:t>20.09.2018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E64E9-67A5-4DE7-A3C3-FDE62D12A6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E8A4C-0E6A-4104-829E-FF26D8335F3B}" type="datetimeFigureOut">
              <a:rPr lang="tr-TR" smtClean="0"/>
              <a:pPr/>
              <a:t>20.09.2018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E64E9-67A5-4DE7-A3C3-FDE62D12A6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E8A4C-0E6A-4104-829E-FF26D8335F3B}" type="datetimeFigureOut">
              <a:rPr lang="tr-TR" smtClean="0"/>
              <a:pPr/>
              <a:t>20.09.2018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E64E9-67A5-4DE7-A3C3-FDE62D12A6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E8A4C-0E6A-4104-829E-FF26D8335F3B}" type="datetimeFigureOut">
              <a:rPr lang="tr-TR" smtClean="0"/>
              <a:pPr/>
              <a:t>20.09.2018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E64E9-67A5-4DE7-A3C3-FDE62D12A6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E8A4C-0E6A-4104-829E-FF26D8335F3B}" type="datetimeFigureOut">
              <a:rPr lang="tr-TR" smtClean="0"/>
              <a:pPr/>
              <a:t>20.09.2018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E64E9-67A5-4DE7-A3C3-FDE62D12A6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E8A4C-0E6A-4104-829E-FF26D8335F3B}" type="datetimeFigureOut">
              <a:rPr lang="tr-TR" smtClean="0"/>
              <a:pPr/>
              <a:t>20.09.2018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E64E9-67A5-4DE7-A3C3-FDE62D12A60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etin kutusu"/>
          <p:cNvSpPr txBox="1"/>
          <p:nvPr/>
        </p:nvSpPr>
        <p:spPr>
          <a:xfrm>
            <a:off x="357158" y="1714488"/>
            <a:ext cx="46434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 Ekte gönderilen Windows_Ver_205 klasörünü açılır. Üründe Adaptör Takılı olması gerekiyor.</a:t>
            </a:r>
          </a:p>
          <a:p>
            <a:pPr>
              <a:buFont typeface="Arial" pitchFamily="34" charset="0"/>
              <a:buChar char="•"/>
            </a:pPr>
            <a:endParaRPr lang="tr-TR" dirty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Dosya içinde bulunan </a:t>
            </a:r>
            <a:r>
              <a:rPr lang="tr-TR" dirty="0" smtClean="0"/>
              <a:t>WinF15KRPG.V205.exe </a:t>
            </a:r>
            <a:r>
              <a:rPr lang="tr-TR" dirty="0" smtClean="0"/>
              <a:t>sağ tıklanıp “Yönetici olarak çalıştırılır” ve  BIOS Update otomatik olarak başlar.</a:t>
            </a:r>
          </a:p>
          <a:p>
            <a:pPr>
              <a:buFont typeface="Arial" pitchFamily="34" charset="0"/>
              <a:buChar char="•"/>
            </a:pPr>
            <a:endParaRPr lang="tr-TR" dirty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Bıos Update sonunda Windows otomatik olarak yeniden başlatılır ve Bıos </a:t>
            </a:r>
            <a:r>
              <a:rPr lang="tr-TR" dirty="0" err="1" smtClean="0"/>
              <a:t>Uptade</a:t>
            </a:r>
            <a:r>
              <a:rPr lang="tr-TR" dirty="0" smtClean="0"/>
              <a:t> tamamlanmış olur.</a:t>
            </a:r>
            <a:endParaRPr lang="tr-TR" dirty="0"/>
          </a:p>
        </p:txBody>
      </p:sp>
      <p:sp>
        <p:nvSpPr>
          <p:cNvPr id="7" name="6 Dikdörtgen"/>
          <p:cNvSpPr/>
          <p:nvPr/>
        </p:nvSpPr>
        <p:spPr>
          <a:xfrm>
            <a:off x="1571604" y="642918"/>
            <a:ext cx="5429288" cy="95410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Windows ekranında Bıos Update</a:t>
            </a:r>
            <a:endParaRPr lang="tr-TR" sz="28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8725" y="2739696"/>
            <a:ext cx="3709739" cy="96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628800"/>
            <a:ext cx="13906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51</Words>
  <Application>Microsoft Office PowerPoint</Application>
  <PresentationFormat>Ekran Gösterisi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burakku</dc:creator>
  <cp:lastModifiedBy>Gurhan Carikci</cp:lastModifiedBy>
  <cp:revision>11</cp:revision>
  <dcterms:created xsi:type="dcterms:W3CDTF">2016-04-20T15:14:03Z</dcterms:created>
  <dcterms:modified xsi:type="dcterms:W3CDTF">2018-09-20T14:17:16Z</dcterms:modified>
</cp:coreProperties>
</file>